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89946-DB56-4CCF-887F-356602FF2B25}" type="datetimeFigureOut">
              <a:rPr lang="en-US" smtClean="0"/>
              <a:pPr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7A90C-4940-4E40-82C9-EF1E8F3BC1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Classification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Classification</vt:lpstr>
    </vt:vector>
  </TitlesOfParts>
  <Company>Northwest AEA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http://www.explorescience.com/</dc:title>
  <dc:creator>tech</dc:creator>
  <cp:lastModifiedBy>tech</cp:lastModifiedBy>
  <cp:revision>2</cp:revision>
  <dcterms:created xsi:type="dcterms:W3CDTF">2009-06-08T18:23:36Z</dcterms:created>
  <dcterms:modified xsi:type="dcterms:W3CDTF">2009-06-09T14:51:14Z</dcterms:modified>
</cp:coreProperties>
</file>